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0.40816326530612235</c:v>
                </c:pt>
                <c:pt idx="1">
                  <c:v>0.59183673469387765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0.40816326530612235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7.1843591370950737</c:v>
                </c:pt>
                <c:pt idx="1">
                  <c:v>9.0490080095678866</c:v>
                </c:pt>
                <c:pt idx="2">
                  <c:v>9.2011407434548396</c:v>
                </c:pt>
                <c:pt idx="3">
                  <c:v>7.8717362180286523</c:v>
                </c:pt>
                <c:pt idx="4">
                  <c:v>7.4659962444800474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8.6147051688736038</c:v>
                </c:pt>
                <c:pt idx="2">
                  <c:v>8.779049559256233</c:v>
                </c:pt>
                <c:pt idx="3">
                  <c:v>7.4783958079714701</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8F-4E93-8D64-E1B8EDABFD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8F-4E93-8D64-E1B8EDABFD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7.011916417642305</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FE-462E-BB99-0AF8458E5A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FE-462E-BB99-0AF8458E5A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59-4240-83A1-504CAB0002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59-4240-83A1-504CAB0002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0.10102777997868007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0.44581197309281517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0.12428904497348903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1.297559927755815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0.12428904497348903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0.44581197309281517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5.6086840744537625E-2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6.6128002277919427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0.25044388449757804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0.52245823117377643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0.14565744867872255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1.520643019060719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0.14565744867872255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0.44579814581842836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7.4659962444800474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0.5877530159657276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0.59668150065652892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0.16635034127831361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1.7366738706318348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0.16635034127831361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0.15818568599725324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6.9569527806549276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7.5337392653217536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E7-414A-B661-2D5C01DE27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E7-414A-B661-2D5C01DE27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54-4054-975A-CED4413A49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54-4054-975A-CED4413A49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0.92940104176061977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0.26765737460140038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2.7943048699520077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0.26765737460140038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0.44192362816066399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6.4718464422842414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8.4239721745524179</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B5-4A62-9A73-0D2F505A22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B5-4A62-9A73-0D2F505A22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C-47AD-9644-97B2F8FC5F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C-47AD-9644-97B2F8FC5F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0.33163302593791322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0.12699499929613545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1.3258097054908839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0.12699499929613722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0.29933504964451707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8.4239721745524179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62-423E-BC5E-2D63554779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62-423E-BC5E-2D63554779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7E-4673-AE90-A5F5D2E762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7E-4673-AE90-A5F5D2E762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F4-431E-A993-93D593576D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F4-431E-A993-93D593576D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61-4F4A-89D4-D66EADDD3A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61-4F4A-89D4-D66EADDD3A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AB-4CA5-90E7-FF4F206856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AB-4CA5-90E7-FF4F206856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F4-4826-A0E3-970B06C5FE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F4-4826-A0E3-970B06C5FE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83-428D-AA7F-AEF9051E7C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83-428D-AA7F-AEF9051E7C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02-47EB-AA1F-A0BE49816C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02-47EB-AA1F-A0BE49816C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8.2283293760037903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BD-4C97-86A2-BCF7CF152C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BD-4C97-86A2-BCF7CF152C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EB-433E-9F9C-917E4C4005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EB-433E-9F9C-917E4C4005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0.26665295520249721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0.71174383161584753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0.19842885888326744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2.0715690256704482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0.19842885888326656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0.71174383161584664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0.36462769664820094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7.8717362180286523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0.20280590255179121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7.5613941372818516E-2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0.78939877867735575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7.5613941372818516E-2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0.27121940154847124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0.22744959800613351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9.1336446907155455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0.10051561439674916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0.12839206392300717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1.3403948612196093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0.12839206392300717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0.46052907848140556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0.35382343219082024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7.6796072192671758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0.25379042697859244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0.15978063844075763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1.6680871086924078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0.15978063844075763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4.1474965300325906E-2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8.4417113683380816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D4-4056-B5FD-9F9644D67A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D4-4056-B5FD-9F9644D67A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CA-46CA-9652-AF4E323751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CA-46CA-9652-AF4E323751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2.2837878465683747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0.2245496047272475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0.36576377954551198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7.5303647385935157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0.36223033055552634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0.14980508780886126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1.5639437808551904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0.14980508780886126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8.9287836202975868E-2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8.8946104130322592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8.7642014241175943</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DE-4760-AFAE-F2FFBDA767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DE-4760-AFAE-F2FFBDA767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1D-4746-9FC9-4120297186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1D-4746-9FC9-4120297186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0.1512209710675263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0.39103159204026472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0.1090166843029774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1.138118657509386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0.10901668430297917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0.39103159204026383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8.7600201373938091E-2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8.1923828383775206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0.26615063451659182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0.26693677349851086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7.4419976691668666E-2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0.77693395745561844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7.4419976691668666E-2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0.26693677349851086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4.1440384680521802E-2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9.2011407434548396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0.13237828458847822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1.8618926990350886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0.17834464555823715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8.2437663198764E-2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7.7863415176538249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0.11068992765412577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0.28781032777991022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8.0239367563653019E-2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0.83768756933705291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8.0239367563653019E-2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0.28781032777991022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2.1346074764005962E-2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9.043118477955284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0.26470077116396684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9.3843350414165805E-2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0.97971121276008333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9.3843350414166693E-2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0.33660640983043777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2.3743545802192401E-2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8.6201636366827348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D8-4CFA-B9E9-06959AEE59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D8-4CFA-B9E9-06959AEE59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5B-47AE-9704-8DC7552B27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5B-47AE-9704-8DC7552B27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7.1126709777470154E-2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1.7035235927107086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0.16317498398244723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0.11673574325681813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9.2100449219793887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0.18760659255393097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0.44208859130765266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0.12325099396974615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1.2867228231203187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0.12325099396974615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0.44208859130765354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0.24852946399919951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8.4121589984967606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0.60175407110810042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0.40697489084061189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0.11346155680802639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1.1845224934047067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0.11346155680802639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5.2033194044689424E-2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9.2741873577962242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0.4473592120915395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0.20682819150475495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2.1592568619705883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0.20682819150475495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0.74187137060729569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0.23213483540420299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7.1843591370950737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0.12221466791062729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0.22754717711506078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2.3755601208573025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0.22754717711506078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0.81618823302572263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0.76408596165423326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4.8841625867394676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0.15014276339149557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0.17097438437534596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1.784948221989227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0.17097438437534507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0.42821378137442778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7.6316736243078536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0.79611650485436902</c:v>
                </c:pt>
                <c:pt idx="1">
                  <c:v>6.7961165048543687E-2</c:v>
                </c:pt>
                <c:pt idx="2">
                  <c:v>8.7378640776699032E-2</c:v>
                </c:pt>
                <c:pt idx="3">
                  <c:v>9.7087378640776691E-3</c:v>
                </c:pt>
                <c:pt idx="4">
                  <c:v>1.9417475728155342E-2</c:v>
                </c:pt>
                <c:pt idx="5">
                  <c:v>1.9417475728155342E-2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09-4D07-B4C2-81F479F3E4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09-4D07-B4C2-81F479F3E4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6-46AA-AAD9-32E6785B77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6-46AA-AAD9-32E6785B77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0.11634921442160362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1.4608499628875293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0.13993006631368132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0.50191470190810072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0.16438089031755965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7.1463336586776958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9.509443182743075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0.74757281553398058</c:v>
                </c:pt>
                <c:pt idx="1">
                  <c:v>0.25242718446601942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50-4813-89A1-0AF7A65A6D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50-4813-89A1-0AF7A65A6D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8E-455D-B43B-445C0F837B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8E-455D-B43B-445C0F837B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0.37077336486910895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7.1036251772751413E-2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1.9804375889863834E-2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0.20675486366783957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1.9804375889863834E-2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7.1036251772751413E-2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6.289724761022697E-2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9.928319022429239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3.2426946382057231E-2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0.13304891200416691</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1.389011691939082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0.12778491994509089</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8.7436732280793752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8.1510061746017826E-2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0.11973070584885903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3.3380025620930454E-2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0.34160256129440647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9.8563372977206125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E9-46FA-93D3-432F71BB6E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E9-46FA-93D3-432F71BB6E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0C-4A94-80CA-AF089D9E51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0C-4A94-80CA-AF089D9E51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0.69902912621359226</c:v>
                </c:pt>
                <c:pt idx="1">
                  <c:v>0.1650485436893204</c:v>
                </c:pt>
                <c:pt idx="2">
                  <c:v>0.1359223300970874</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2.0844330820791424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8.0181236406520924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0.16670018253646557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0.14279019255844894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1.4907092735317251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0.14279019255845071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0.51217367947725556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9.235889535698405E-2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8.0303895422868354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8.1523621408919649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29-42D6-AD91-7D6C4D3A2B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29-42D6-AD91-7D6C4D3A2B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61-4694-BF96-65E90826DD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61-4694-BF96-65E90826DD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0.22019736457683781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0.13952748550341365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1.4566470765655728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0.13952748550341276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0.34035488647570844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8.16553799914991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0.1598127254067645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0.1272554310945111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1.2679682902604359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8.6551869419619614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0.38834951456310679</c:v>
                </c:pt>
                <c:pt idx="1">
                  <c:v>0.61165048543689327</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0.36209582811171703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0.14557396289623803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1.5197714393819766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0.14557396289623803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0.3581804461775171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7.6363614815640233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8.4983316721935775</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ED-4021-BD48-97C33E7FE9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ED-4021-BD48-97C33E7FE9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CB-49DF-9DFF-D9306BCF9C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CB-49DF-9DFF-D9306BCF9C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0.23013761849998904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0.11862222696900293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1.2383991548809838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0.11862222696900204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0.42081649152552281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8.1190318814886702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9.7112484501096219E-2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0.26528711759619483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7.3960064959798899E-2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0.77213254447744717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7.3960064959798899E-2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0.22886824219525082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9.2636499247847919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0.16743652434272605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8.5617686923527003E-2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0.89383645745133578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8.5617686923527003E-2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0.30710180408227039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0.11624443239522009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9.0490080095678866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0.97073998005006779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0.67084152510354045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0.18702560163479287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1.9525206440961282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0.18702560163479198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0.11846040815156478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7.5616368729329677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94-4061-BC7C-E7BC22D811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94-4061-BC7C-E7BC22D811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1</c:v>
                </c:pt>
                <c:pt idx="3">
                  <c:v>49</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4D-4B85-8589-9C52404054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4D-4B85-8589-9C52404054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0.1455155990875312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1.7669048759881738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8.6927118476353726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0.24432562540588076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0.19958819703187025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2.0836723508240595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0.19958819703187025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7.4944462020313907E-2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8.6316025987198657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0.15146251128059252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0.55485341038141645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0.15468898243841345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1.6149309452029605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0.15468898243841345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0.17760160655259583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9.2476828640428188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0.23931407811351058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0.21569053682795936</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2.1520817312760991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8.1129990131910397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6.9245128447953794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89-4F05-B446-0A15E75754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89-4F05-B446-0A15E75754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8.1129990131910397</c:v>
                </c:pt>
                <c:pt idx="1">
                  <c:v>7.5303647385935157</c:v>
                </c:pt>
                <c:pt idx="2">
                  <c:v>8.6927118476353726</c:v>
                </c:pt>
                <c:pt idx="3">
                  <c:v>9.5862588193601486</c:v>
                </c:pt>
                <c:pt idx="4">
                  <c:v>9.3872927393186618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8.3480072980983984</c:v>
                </c:pt>
                <c:pt idx="1">
                  <c:v>7.516128997871931</c:v>
                </c:pt>
                <c:pt idx="2">
                  <c:v>8.5167053051106389</c:v>
                </c:pt>
                <c:pt idx="3">
                  <c:v>9.2949832385402029</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A8-438B-8F53-44FF5CC19B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A8-438B-8F53-44FF5CC19B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0.27301871763560204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0.46858801369854497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0.13063883480870686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1.3638508292717795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0.13063883480870686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0.46858801369854497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0.12148827032294385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7.9741220899937186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0.10325050007195458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0.33868806041140509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9.4423699032626374E-2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0.98576996968111175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9.4423699032626374E-2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4.9872931418807553E-2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9.207024456261319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0.4949404818532015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0.73668675808938833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0.20538276029765434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2.1441667660328134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0.20538276029765434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0.40381582550777573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6.6602375180944033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0.81006001361113888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0.27849178585660095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2.9074145803739828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0.27849178585660095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0.77088120515461789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3.8566673148320758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8.3627577097997197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FE-4DA5-9FF4-BF0D02F7EA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FE-4DA5-9FF4-BF0D02F7EA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58-47C3-89D5-E0DC5DAC41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58-47C3-89D5-E0DC5DAC41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0.11472833481261802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8.5867218632886377E-2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0.89644153295769158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8.5867218632886377E-2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3.5982917108492884E-2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9.1639766870254018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0.13377344138257641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1.7235055390976903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0.16508898963260954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0.5921571625215396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8.2801249938846411E-2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7.2805944017839508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9.2476828640428188</c:v>
                </c:pt>
                <c:pt idx="1">
                  <c:v>8.6316025987198657</c:v>
                </c:pt>
                <c:pt idx="2">
                  <c:v>9.2100449219793887</c:v>
                </c:pt>
                <c:pt idx="3">
                  <c:v>8.0181236406520924</c:v>
                </c:pt>
                <c:pt idx="4">
                  <c:v>9.3872927393186618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8.2465389537384208</c:v>
                </c:pt>
                <c:pt idx="1">
                  <c:v>7.8564209226719068</c:v>
                </c:pt>
                <c:pt idx="2">
                  <c:v>8.4772058054431803</c:v>
                </c:pt>
                <c:pt idx="3">
                  <c:v>7.5969955958583961</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0.39037745953074143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0.16818125800397965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1.7557883804809507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0.16818125800397965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6.7115739984091149E-2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8.2502564899670858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3.5473125174589448E-2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0.14031612403645255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1.4648803505293024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0.14031612403645255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0.31183247831415706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7.7199517965270434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8.1982129331817255E-2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0.15945135100248997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1.6646493947353918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0.15945135100248997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0.29530514839888156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8.0134585307953046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0.20117773086161961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0.28014526817712948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7.8102406254414447E-2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0.81537799762361018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7.8102406254414447E-2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0.17648279975976422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9.4705715994108886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0.36219934858867298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0.10618534624213805</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1.1085598914052675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0.10618534624213893</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0.34259623454766341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8.640494463088368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99-47FB-9410-36A8AC02A1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99-47FB-9410-36A8AC02A1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0-422F-A2B2-71247C6984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0-422F-A2B2-71247C6984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0.1735691049750141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7.5809543181375005E-2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0.79144083370024987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7.5809543181375005E-2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0.1043059058097402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9.5862588193601486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0.12171402237303219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1.3467550696335255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9.3872927393186618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3.8566673148320758</c:v>
                </c:pt>
                <c:pt idx="1">
                  <c:v>4.0493595473530064</c:v>
                </c:pt>
                <c:pt idx="2">
                  <c:v>7.7863415176538249</c:v>
                </c:pt>
                <c:pt idx="3">
                  <c:v>5.4771341365079493</c:v>
                </c:pt>
                <c:pt idx="4">
                  <c:v>7.6363614815640233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5.3431922446268629</c:v>
                </c:pt>
                <c:pt idx="2">
                  <c:v>8.8082713417254546</c:v>
                </c:pt>
                <c:pt idx="3">
                  <c:v>6.3305318077747614</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4.7632468419304779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A2-4977-AFF2-A87339E441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A2-4977-AFF2-A87339E441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76-4545-9258-66539F9A17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76-4545-9258-66539F9A17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0.25786425938350988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3.1596664071686802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0.30265416785876109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0.89057565909200953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4.0493595473530064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0.28160902953786326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0.66011142554978797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0.18403413010307457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1.9212901073629194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0.18403413010307457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0.62281187876018951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5.4771341365079493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E9-49EA-B8B0-8AB222FB80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E9-49EA-B8B0-8AB222FB80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531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RJN | East Cheshire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803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RJN | East Cheshire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42428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RJN | East Cheshire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East Cheshire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50327164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5335862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5832562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417740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Cheshire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51605341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94975729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327891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p72. Overall, do you feel you (the parent / carer) were treated with dignity and respect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832933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Cheshire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able to ask questions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Staff treating parents / carers with dignity and respect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listening to parents / carers about their child's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2205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79654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DFCEBD5-F209-8F9C-3675-7CF88280F9CF}"/>
              </a:ext>
            </a:extLst>
          </p:cNvPr>
          <p:cNvGraphicFramePr/>
          <p:nvPr>
            <p:extLst>
              <p:ext uri="{D42A27DB-BD31-4B8C-83A1-F6EECF244321}">
                <p14:modId xmlns:p14="http://schemas.microsoft.com/office/powerpoint/2010/main" val="12225828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A16D8FD-A2F6-220E-2910-6275437007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45370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91230930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5545773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83175539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927769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34583627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98862994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690024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52588568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5795116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7540776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542B60F-0E9C-32D4-8DC3-AD7D28CF4DC1}"/>
              </a:ext>
            </a:extLst>
          </p:cNvPr>
          <p:cNvGraphicFramePr/>
          <p:nvPr>
            <p:extLst>
              <p:ext uri="{D42A27DB-BD31-4B8C-83A1-F6EECF244321}">
                <p14:modId xmlns:p14="http://schemas.microsoft.com/office/powerpoint/2010/main" val="8780842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93702FB-795C-B31C-B788-CEA7F954FA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61317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24595554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48229680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3737054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3220842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83145283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89565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4384971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872176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0833008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2549232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6088596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87C7BF-80A9-F765-4F40-6923E462EFCC}"/>
              </a:ext>
            </a:extLst>
          </p:cNvPr>
          <p:cNvGraphicFramePr/>
          <p:nvPr>
            <p:extLst>
              <p:ext uri="{D42A27DB-BD31-4B8C-83A1-F6EECF244321}">
                <p14:modId xmlns:p14="http://schemas.microsoft.com/office/powerpoint/2010/main" val="13903461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9671A31-F90C-4218-A483-3578F6534F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2396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14899127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3902232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29442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89468251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662320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1615440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A6604EE-BD1E-C15A-4104-ED7AA1B4993A}"/>
              </a:ext>
            </a:extLst>
          </p:cNvPr>
          <p:cNvGraphicFramePr/>
          <p:nvPr>
            <p:extLst>
              <p:ext uri="{D42A27DB-BD31-4B8C-83A1-F6EECF244321}">
                <p14:modId xmlns:p14="http://schemas.microsoft.com/office/powerpoint/2010/main" val="35428686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DFD55AA-F1E1-9AA0-D867-29A1F17451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8564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18795988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51246034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05173576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498611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12175908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7374211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51742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7969831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794026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54718253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27692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316375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CF76E9F-3D0F-3434-AAFD-E6605559B441}"/>
              </a:ext>
            </a:extLst>
          </p:cNvPr>
          <p:cNvGraphicFramePr/>
          <p:nvPr>
            <p:extLst>
              <p:ext uri="{D42A27DB-BD31-4B8C-83A1-F6EECF244321}">
                <p14:modId xmlns:p14="http://schemas.microsoft.com/office/powerpoint/2010/main" val="2695114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0D974F7-3FB5-5A3F-94D5-D37B843D9D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5729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84943730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8900903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61956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87543377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962687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6232615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C1CF977-BABE-283A-600E-FE3717DD7DFE}"/>
              </a:ext>
            </a:extLst>
          </p:cNvPr>
          <p:cNvGraphicFramePr/>
          <p:nvPr>
            <p:extLst>
              <p:ext uri="{D42A27DB-BD31-4B8C-83A1-F6EECF244321}">
                <p14:modId xmlns:p14="http://schemas.microsoft.com/office/powerpoint/2010/main" val="4003220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C2B5F56-0995-B7B0-0FC2-397C2F19F1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38272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28921852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3799862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3064981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5406666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7476528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777313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4753709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628E992-DC2A-5574-1329-85DB467D01E7}"/>
              </a:ext>
            </a:extLst>
          </p:cNvPr>
          <p:cNvGraphicFramePr/>
          <p:nvPr>
            <p:extLst>
              <p:ext uri="{D42A27DB-BD31-4B8C-83A1-F6EECF244321}">
                <p14:modId xmlns:p14="http://schemas.microsoft.com/office/powerpoint/2010/main" val="39121430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2F68AF1-57A3-2565-AF47-AEF3EA3A0B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5547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8731062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299555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06463907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5158345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92689409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35339062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77399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7061497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18937888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4923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616024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4585501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D5D74F-90B6-EF1E-2583-FFFBCF87F236}"/>
              </a:ext>
            </a:extLst>
          </p:cNvPr>
          <p:cNvGraphicFramePr/>
          <p:nvPr>
            <p:extLst>
              <p:ext uri="{D42A27DB-BD31-4B8C-83A1-F6EECF244321}">
                <p14:modId xmlns:p14="http://schemas.microsoft.com/office/powerpoint/2010/main" val="35161133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086725-1F71-A18A-7053-6DBBC19986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11054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23111827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13464668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2070677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51680353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104431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897360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885554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F4F40D8-3443-AB72-4E90-668FAEC78F35}"/>
              </a:ext>
            </a:extLst>
          </p:cNvPr>
          <p:cNvGraphicFramePr/>
          <p:nvPr>
            <p:extLst>
              <p:ext uri="{D42A27DB-BD31-4B8C-83A1-F6EECF244321}">
                <p14:modId xmlns:p14="http://schemas.microsoft.com/office/powerpoint/2010/main" val="41680400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36C5C6-DDF0-595B-323C-155CA07B10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2581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79565459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07250088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08456803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2690953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43628422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90354338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36415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11759991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34896964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703025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4193024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2CECCB-2CA0-CA36-2261-D2A7049ADC0A}"/>
              </a:ext>
            </a:extLst>
          </p:cNvPr>
          <p:cNvGraphicFramePr/>
          <p:nvPr>
            <p:extLst>
              <p:ext uri="{D42A27DB-BD31-4B8C-83A1-F6EECF244321}">
                <p14:modId xmlns:p14="http://schemas.microsoft.com/office/powerpoint/2010/main" val="6421146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56F802-CB25-B9FD-2A4A-4D4387DBFD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8841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7147225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49040285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290371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85703931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57173302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697616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84410065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99604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1708106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09D77B-8AA9-F640-44BC-39BF515E7980}"/>
              </a:ext>
            </a:extLst>
          </p:cNvPr>
          <p:cNvGraphicFramePr/>
          <p:nvPr>
            <p:extLst>
              <p:ext uri="{D42A27DB-BD31-4B8C-83A1-F6EECF244321}">
                <p14:modId xmlns:p14="http://schemas.microsoft.com/office/powerpoint/2010/main" val="19102444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B7C4D6-EFAD-1D60-8739-77D7300F17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2130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6370580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47041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952956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967584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588411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E4E2B4-1FEA-7C58-CB04-A660F859A2E3}"/>
              </a:ext>
            </a:extLst>
          </p:cNvPr>
          <p:cNvGraphicFramePr/>
          <p:nvPr>
            <p:extLst>
              <p:ext uri="{D42A27DB-BD31-4B8C-83A1-F6EECF244321}">
                <p14:modId xmlns:p14="http://schemas.microsoft.com/office/powerpoint/2010/main" val="23288762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A0631B-24AF-C3DE-2919-868562A62E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23293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84546900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7208078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178326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43887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9432101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DE2CEBA-BB84-DF8F-935F-D4799573A0BA}"/>
              </a:ext>
            </a:extLst>
          </p:cNvPr>
          <p:cNvGraphicFramePr/>
          <p:nvPr>
            <p:extLst>
              <p:ext uri="{D42A27DB-BD31-4B8C-83A1-F6EECF244321}">
                <p14:modId xmlns:p14="http://schemas.microsoft.com/office/powerpoint/2010/main" val="19608990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A97073-F0B5-FB1A-9D95-2611A453FE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52103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432567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75185930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62384901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3972321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4724718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7844111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B3CAA8-6DD9-2037-64CC-6A4D4F562D45}"/>
              </a:ext>
            </a:extLst>
          </p:cNvPr>
          <p:cNvGraphicFramePr/>
          <p:nvPr>
            <p:extLst>
              <p:ext uri="{D42A27DB-BD31-4B8C-83A1-F6EECF244321}">
                <p14:modId xmlns:p14="http://schemas.microsoft.com/office/powerpoint/2010/main" val="3850381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5C7950-8CD0-7710-CA5D-178A8BC7B5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93216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72599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9656403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95260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09399989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338294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182069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D4BBB0-CB18-F5A6-F62B-F7805D6E9B50}"/>
              </a:ext>
            </a:extLst>
          </p:cNvPr>
          <p:cNvGraphicFramePr/>
          <p:nvPr>
            <p:extLst>
              <p:ext uri="{D42A27DB-BD31-4B8C-83A1-F6EECF244321}">
                <p14:modId xmlns:p14="http://schemas.microsoft.com/office/powerpoint/2010/main" val="30499208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7904C8-C1E8-5E29-5A3B-934EBFC9EE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73423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42162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9803722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8604942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0092193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29E48B-4110-F267-5FC5-7C60D9BA4F90}"/>
              </a:ext>
            </a:extLst>
          </p:cNvPr>
          <p:cNvGraphicFramePr/>
          <p:nvPr>
            <p:extLst>
              <p:ext uri="{D42A27DB-BD31-4B8C-83A1-F6EECF244321}">
                <p14:modId xmlns:p14="http://schemas.microsoft.com/office/powerpoint/2010/main" val="3942704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31CB0A-64FA-1630-9835-E44A2EEDC1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5921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0718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81448052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292257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908445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1B7376-42FC-6ADA-80D3-79E170A70686}"/>
              </a:ext>
            </a:extLst>
          </p:cNvPr>
          <p:cNvGraphicFramePr/>
          <p:nvPr>
            <p:extLst>
              <p:ext uri="{D42A27DB-BD31-4B8C-83A1-F6EECF244321}">
                <p14:modId xmlns:p14="http://schemas.microsoft.com/office/powerpoint/2010/main" val="2248911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F7FFDAB-247F-82F2-7E16-3F0C3091DA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7119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55217235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26509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09392833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8821296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04311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265782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F87539-C9DC-DD0B-4D2C-1A4268C7B211}"/>
              </a:ext>
            </a:extLst>
          </p:cNvPr>
          <p:cNvGraphicFramePr/>
          <p:nvPr>
            <p:extLst>
              <p:ext uri="{D42A27DB-BD31-4B8C-83A1-F6EECF244321}">
                <p14:modId xmlns:p14="http://schemas.microsoft.com/office/powerpoint/2010/main" val="2914951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542280-2E6D-8638-7D11-585830FF67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3044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0529465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06642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65080299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84551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7159993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8E70F8E-3237-607C-047C-2429BD70F332}"/>
              </a:ext>
            </a:extLst>
          </p:cNvPr>
          <p:cNvGraphicFramePr/>
          <p:nvPr>
            <p:extLst>
              <p:ext uri="{D42A27DB-BD31-4B8C-83A1-F6EECF244321}">
                <p14:modId xmlns:p14="http://schemas.microsoft.com/office/powerpoint/2010/main" val="10061877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9D9AAB-2044-8907-3D5D-D9FCC580A7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0005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6630171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02261761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16982127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2413499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2512342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275800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5CA41C-CEA6-5D27-A278-05EF150E180E}"/>
              </a:ext>
            </a:extLst>
          </p:cNvPr>
          <p:cNvGraphicFramePr/>
          <p:nvPr>
            <p:extLst>
              <p:ext uri="{D42A27DB-BD31-4B8C-83A1-F6EECF244321}">
                <p14:modId xmlns:p14="http://schemas.microsoft.com/office/powerpoint/2010/main" val="36294989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D601C6-87ED-AC82-7511-7C67386968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3968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24336735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16864697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47552326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93332235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76649135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730237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001074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AF40C2-817E-2555-E286-9B647C5F4584}"/>
              </a:ext>
            </a:extLst>
          </p:cNvPr>
          <p:cNvGraphicFramePr/>
          <p:nvPr>
            <p:extLst>
              <p:ext uri="{D42A27DB-BD31-4B8C-83A1-F6EECF244321}">
                <p14:modId xmlns:p14="http://schemas.microsoft.com/office/powerpoint/2010/main" val="38462300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07822C-0349-4B7E-9101-84A70F0EBF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15182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8027967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8323500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39635325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84244034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67230494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9908340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25168552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50335634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4271390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24080463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6427072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836862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D69C90-2F7D-A381-8A9F-5776EB0B0658}"/>
              </a:ext>
            </a:extLst>
          </p:cNvPr>
          <p:cNvGraphicFramePr/>
          <p:nvPr>
            <p:extLst>
              <p:ext uri="{D42A27DB-BD31-4B8C-83A1-F6EECF244321}">
                <p14:modId xmlns:p14="http://schemas.microsoft.com/office/powerpoint/2010/main" val="7714351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FE476D-307C-3B6F-BB0E-E5F6D274FA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34924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3080758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78356138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95961939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59292373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7846443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41898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9795343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7965835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997633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75984458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11700</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Cheshire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